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  <p:sldId id="274" r:id="rId20"/>
    <p:sldId id="275" r:id="rId21"/>
    <p:sldId id="276" r:id="rId22"/>
  </p:sldIdLst>
  <p:sldSz cx="9144000" cy="6858000" type="screen4x3"/>
  <p:notesSz cx="6792913" cy="99250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8C1"/>
    <a:srgbClr val="D1204E"/>
    <a:srgbClr val="E28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69" autoAdjust="0"/>
  </p:normalViewPr>
  <p:slideViewPr>
    <p:cSldViewPr snapToGrid="0">
      <p:cViewPr varScale="1">
        <p:scale>
          <a:sx n="81" d="100"/>
          <a:sy n="81" d="100"/>
        </p:scale>
        <p:origin x="152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6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A96B-B36C-47A2-937B-ABFB6958D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85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7745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8BD84-E6E4-40EF-8BC3-44A92798B678}" type="datetimeFigureOut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39838"/>
            <a:ext cx="4465637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92" y="4776431"/>
            <a:ext cx="543433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7FD7E-4838-44B9-A039-A148B3516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83"/>
            <a:ext cx="9143999" cy="7260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326" y="2833563"/>
            <a:ext cx="4274389" cy="1353418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076" y="5434641"/>
            <a:ext cx="4507301" cy="69624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AF62-D8C2-467A-91EE-DD62D57BCF50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6B26-CFFF-4248-A5D8-BFF6A4DE6366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3CBC-191C-4C94-BCC8-B1C112FD9D09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F023-FBAB-46FC-B7F6-EB2AC36FEA7A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9A5E-5AA6-4529-9FBE-BA8050293DE5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768D-6361-4F25-891E-2259E2D41F90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013432"/>
            <a:ext cx="5809502" cy="1791930"/>
          </a:xfrm>
        </p:spPr>
        <p:txBody>
          <a:bodyPr anchor="ctr" anchorCtr="0">
            <a:normAutofit/>
          </a:bodyPr>
          <a:lstStyle>
            <a:lvl1pPr algn="ctr">
              <a:defRPr sz="4400" b="1">
                <a:solidFill>
                  <a:srgbClr val="11B8C1"/>
                </a:solidFill>
                <a:effectLst>
                  <a:reflection blurRad="6350" stA="50000" endA="300" endPos="50000" dist="60007" dir="5400000" sy="-100000" algn="bl" rotWithShape="0"/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16" y="1090540"/>
            <a:ext cx="3534084" cy="3938659"/>
          </a:xfrm>
          <a:prstGeom prst="rect">
            <a:avLst/>
          </a:prstGeom>
        </p:spPr>
      </p:pic>
      <p:sp>
        <p:nvSpPr>
          <p:cNvPr id="53" name="타원 52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Slide Number Placeholder 5"/>
          <p:cNvSpPr txBox="1">
            <a:spLocks/>
          </p:cNvSpPr>
          <p:nvPr userDrawn="1"/>
        </p:nvSpPr>
        <p:spPr>
          <a:xfrm>
            <a:off x="8539072" y="145154"/>
            <a:ext cx="406520" cy="396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96" y="-218333"/>
            <a:ext cx="2156604" cy="2403488"/>
          </a:xfrm>
          <a:prstGeom prst="rect">
            <a:avLst/>
          </a:prstGeom>
        </p:spPr>
      </p:pic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628650" y="983411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1024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3321170" y="1054817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8879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-319266"/>
            <a:ext cx="2686050" cy="29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AAF8-BD58-4E67-BB0E-D007F75E99D8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EF7B-DA52-4277-B5AC-5E3A41D63E83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594A-CCBD-4AA1-A4EF-A93C6B23D63F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B9604-5734-4270-A187-579CCC81EF97}" type="datetime1">
              <a:rPr lang="ko-KR" altLang="en-US" smtClean="0"/>
              <a:t>2017-08-25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62" r:id="rId4"/>
    <p:sldLayoutId id="2147483672" r:id="rId5"/>
    <p:sldLayoutId id="2147483675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도형이동하기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71599"/>
            <a:ext cx="4659787" cy="3568045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마우스 </a:t>
            </a:r>
            <a:r>
              <a:rPr lang="ko-KR" altLang="en-US" dirty="0"/>
              <a:t>왼쪽 버튼으로 클릭한 상태에서 드래그하여 </a:t>
            </a:r>
            <a:r>
              <a:rPr lang="ko-KR" altLang="en-US" dirty="0" smtClean="0"/>
              <a:t>이동하거나 도형은 </a:t>
            </a:r>
            <a:r>
              <a:rPr lang="ko-KR" altLang="en-US" dirty="0"/>
              <a:t>선택한 후 키보드 방향키를 통해서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r>
              <a:rPr lang="ko-KR" altLang="en-US" dirty="0"/>
              <a:t>마우스로 도형을 평행이동 또는 </a:t>
            </a:r>
            <a:r>
              <a:rPr lang="ko-KR" altLang="en-US" dirty="0" smtClean="0"/>
              <a:t>수직 이동시키려면 </a:t>
            </a:r>
            <a:r>
              <a:rPr lang="en-US" altLang="ko-KR" dirty="0" smtClean="0"/>
              <a:t>Shift </a:t>
            </a:r>
            <a:r>
              <a:rPr lang="ko-KR" altLang="en-US" dirty="0"/>
              <a:t>키를 누른 상태에서 도형을 클릭하여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r>
              <a:rPr lang="ko-KR" altLang="en-US" dirty="0" smtClean="0"/>
              <a:t>공중에 떠 있는 도형을 바닥으로 이동</a:t>
            </a:r>
            <a:endParaRPr lang="en-US" altLang="ko-KR" dirty="0" smtClean="0"/>
          </a:p>
          <a:p>
            <a:pPr lvl="1"/>
            <a:r>
              <a:rPr lang="ko-KR" altLang="en-US" dirty="0"/>
              <a:t>물체를 선택한 후 </a:t>
            </a:r>
            <a:r>
              <a:rPr lang="en-US" altLang="ko-KR" dirty="0"/>
              <a:t>D </a:t>
            </a:r>
            <a:endParaRPr lang="en-US" altLang="ko-KR" dirty="0" smtClean="0"/>
          </a:p>
          <a:p>
            <a:r>
              <a:rPr lang="ko-KR" altLang="en-US" dirty="0"/>
              <a:t>키보드의 방향키를 통한 </a:t>
            </a:r>
            <a:r>
              <a:rPr lang="ko-KR" altLang="en-US" dirty="0" smtClean="0"/>
              <a:t>이동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57" y="843951"/>
            <a:ext cx="1222284" cy="1504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57" y="2348511"/>
            <a:ext cx="1844806" cy="9580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86" y="4539595"/>
            <a:ext cx="3706894" cy="1399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063" y="4477240"/>
            <a:ext cx="1981200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6135" y="5842525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축 방향이동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6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도형의 크기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71600"/>
            <a:ext cx="5244249" cy="4805363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도형 하단의 각 변에 생기는 </a:t>
            </a:r>
            <a:r>
              <a:rPr lang="ko-KR" altLang="en-US" dirty="0" err="1"/>
              <a:t>검은점을</a:t>
            </a:r>
            <a:r>
              <a:rPr lang="ko-KR" altLang="en-US" dirty="0"/>
              <a:t> 클릭한 상태에서 </a:t>
            </a:r>
            <a:r>
              <a:rPr lang="ko-KR" altLang="en-US" dirty="0" smtClean="0"/>
              <a:t>마우스를 드래그</a:t>
            </a:r>
            <a:endParaRPr lang="en-US" altLang="ko-KR" dirty="0" smtClean="0"/>
          </a:p>
          <a:p>
            <a:pPr lvl="1"/>
            <a:r>
              <a:rPr lang="ko-KR" altLang="en-US" dirty="0"/>
              <a:t>드래그한 방향으로 그 변의 길이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ko-KR" altLang="en-US" dirty="0"/>
              <a:t>도형을 선택한 후 하단의 각 모서리에 생기는 </a:t>
            </a:r>
            <a:r>
              <a:rPr lang="ko-KR" altLang="en-US" dirty="0" err="1"/>
              <a:t>하얀점을</a:t>
            </a:r>
            <a:r>
              <a:rPr lang="ko-KR" altLang="en-US" dirty="0"/>
              <a:t> 클릭한 상태에서 마우스를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pPr lvl="1"/>
            <a:r>
              <a:rPr lang="ko-KR" altLang="en-US" dirty="0"/>
              <a:t>도형의 가로</a:t>
            </a:r>
            <a:r>
              <a:rPr lang="en-US" altLang="ko-KR" dirty="0"/>
              <a:t>, </a:t>
            </a:r>
            <a:r>
              <a:rPr lang="ko-KR" altLang="en-US" dirty="0"/>
              <a:t>세로의 길이가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ko-KR" altLang="en-US" dirty="0"/>
              <a:t> </a:t>
            </a:r>
            <a:r>
              <a:rPr lang="en-US" altLang="ko-KR" dirty="0"/>
              <a:t>X,Y,Z </a:t>
            </a:r>
            <a:r>
              <a:rPr lang="ko-KR" altLang="en-US" dirty="0"/>
              <a:t>축의 길이를 같은 비율로 확대</a:t>
            </a:r>
            <a:r>
              <a:rPr lang="en-US" altLang="ko-KR" dirty="0"/>
              <a:t>, 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lvl="1"/>
            <a:r>
              <a:rPr lang="en-US" altLang="ko-KR" dirty="0"/>
              <a:t>Shift </a:t>
            </a:r>
            <a:r>
              <a:rPr lang="ko-KR" altLang="en-US" dirty="0"/>
              <a:t>키를 누른 상태에서 </a:t>
            </a:r>
            <a:r>
              <a:rPr lang="ko-KR" altLang="en-US" dirty="0" smtClean="0"/>
              <a:t>모서리의 </a:t>
            </a:r>
            <a:r>
              <a:rPr lang="ko-KR" altLang="en-US" dirty="0" err="1"/>
              <a:t>하얀점</a:t>
            </a:r>
            <a:r>
              <a:rPr lang="ko-KR" altLang="en-US" dirty="0"/>
              <a:t> 또는 </a:t>
            </a:r>
            <a:r>
              <a:rPr lang="ko-KR" altLang="en-US" dirty="0" err="1"/>
              <a:t>검은점을</a:t>
            </a:r>
            <a:r>
              <a:rPr lang="ko-KR" altLang="en-US" dirty="0"/>
              <a:t>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r>
              <a:rPr lang="ko-KR" altLang="en-US" dirty="0"/>
              <a:t>도형의 중앙위치가 고정된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r>
              <a:rPr lang="en-US" altLang="ko-KR" dirty="0"/>
              <a:t>Alt </a:t>
            </a:r>
            <a:r>
              <a:rPr lang="ko-KR" altLang="en-US" dirty="0"/>
              <a:t>키를 </a:t>
            </a:r>
            <a:r>
              <a:rPr lang="ko-KR" altLang="en-US" dirty="0" smtClean="0"/>
              <a:t>누른 상태에서</a:t>
            </a:r>
            <a:r>
              <a:rPr lang="ko-KR" altLang="en-US" dirty="0"/>
              <a:t> </a:t>
            </a:r>
            <a:r>
              <a:rPr lang="ko-KR" altLang="en-US" dirty="0" smtClean="0"/>
              <a:t>모서리의 </a:t>
            </a:r>
            <a:r>
              <a:rPr lang="ko-KR" altLang="en-US" dirty="0" err="1"/>
              <a:t>하얀점</a:t>
            </a:r>
            <a:r>
              <a:rPr lang="ko-KR" altLang="en-US" dirty="0"/>
              <a:t> 또는 검은 점을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r>
              <a:rPr lang="ko-KR" altLang="en-US" dirty="0"/>
              <a:t> </a:t>
            </a:r>
            <a:r>
              <a:rPr lang="en-US" altLang="ko-KR" dirty="0"/>
              <a:t>Shift </a:t>
            </a:r>
            <a:r>
              <a:rPr lang="ko-KR" altLang="en-US" dirty="0"/>
              <a:t>키와 </a:t>
            </a:r>
            <a:r>
              <a:rPr lang="en-US" altLang="ko-KR" dirty="0"/>
              <a:t>Alt </a:t>
            </a:r>
            <a:r>
              <a:rPr lang="ko-KR" altLang="en-US" dirty="0"/>
              <a:t>키를 동시에 누른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r>
              <a:rPr lang="ko-KR" altLang="en-US" dirty="0"/>
              <a:t>도형의 중앙 위치가 고정된 상태에서 </a:t>
            </a:r>
            <a:r>
              <a:rPr lang="en-US" altLang="ko-KR" dirty="0" smtClean="0"/>
              <a:t>X,Y,Z </a:t>
            </a:r>
            <a:r>
              <a:rPr lang="ko-KR" altLang="en-US" dirty="0"/>
              <a:t>축의 길이가 같은 비율로 </a:t>
            </a:r>
            <a:r>
              <a:rPr lang="ko-KR" altLang="en-US" dirty="0" smtClean="0"/>
              <a:t>변경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084" y="1371600"/>
            <a:ext cx="1710179" cy="17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도형의 회전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23" y="1299671"/>
            <a:ext cx="5098085" cy="2127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87" y="3715197"/>
            <a:ext cx="1376326" cy="1299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620" y="3667447"/>
            <a:ext cx="1362027" cy="1347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154" y="3715197"/>
            <a:ext cx="1352318" cy="13238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83787" y="5154027"/>
            <a:ext cx="7155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푸른색 </a:t>
            </a:r>
            <a:r>
              <a:rPr lang="ko-KR" altLang="en-US" sz="1400" dirty="0">
                <a:latin typeface="+mj-ea"/>
                <a:ea typeface="+mj-ea"/>
              </a:rPr>
              <a:t>원 내부에서 마우스를 </a:t>
            </a:r>
            <a:r>
              <a:rPr lang="ko-KR" altLang="en-US" sz="1400" dirty="0" smtClean="0">
                <a:latin typeface="+mj-ea"/>
                <a:ea typeface="+mj-ea"/>
              </a:rPr>
              <a:t>드래그하면 </a:t>
            </a:r>
            <a:r>
              <a:rPr lang="en-US" altLang="ko-KR" sz="1400" dirty="0" smtClean="0">
                <a:latin typeface="+mj-ea"/>
                <a:ea typeface="+mj-ea"/>
              </a:rPr>
              <a:t>22.5</a:t>
            </a:r>
            <a:r>
              <a:rPr lang="ko-KR" altLang="en-US" sz="1400" dirty="0">
                <a:latin typeface="+mj-ea"/>
                <a:ea typeface="+mj-ea"/>
              </a:rPr>
              <a:t>도 각도로 </a:t>
            </a:r>
            <a:r>
              <a:rPr lang="ko-KR" altLang="en-US" sz="1400" dirty="0" smtClean="0">
                <a:latin typeface="+mj-ea"/>
                <a:ea typeface="+mj-ea"/>
              </a:rPr>
              <a:t>회전</a:t>
            </a:r>
            <a:endParaRPr lang="ko-KR" altLang="en-US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푸른색 </a:t>
            </a:r>
            <a:r>
              <a:rPr lang="ko-KR" altLang="en-US" sz="1400" dirty="0">
                <a:latin typeface="+mj-ea"/>
                <a:ea typeface="+mj-ea"/>
              </a:rPr>
              <a:t>원 외부에서 마우스를 </a:t>
            </a:r>
            <a:r>
              <a:rPr lang="ko-KR" altLang="en-US" sz="1400" dirty="0" smtClean="0">
                <a:latin typeface="+mj-ea"/>
                <a:ea typeface="+mj-ea"/>
              </a:rPr>
              <a:t>드래그하면 </a:t>
            </a:r>
            <a:r>
              <a:rPr lang="en-US" altLang="ko-KR" sz="1400" dirty="0" smtClean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도 각도로 </a:t>
            </a:r>
            <a:r>
              <a:rPr lang="ko-KR" altLang="en-US" sz="1400" dirty="0" smtClean="0">
                <a:latin typeface="+mj-ea"/>
                <a:ea typeface="+mj-ea"/>
              </a:rPr>
              <a:t>회전</a:t>
            </a:r>
            <a:endParaRPr lang="ko-KR" altLang="en-US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Shfit</a:t>
            </a:r>
            <a:r>
              <a:rPr lang="ko-KR" altLang="en-US" sz="1400" dirty="0">
                <a:latin typeface="+mj-ea"/>
                <a:ea typeface="+mj-ea"/>
              </a:rPr>
              <a:t>키를 누른 상태에서 마우스를 </a:t>
            </a:r>
            <a:r>
              <a:rPr lang="ko-KR" altLang="en-US" sz="1400" dirty="0" smtClean="0">
                <a:latin typeface="+mj-ea"/>
                <a:ea typeface="+mj-ea"/>
              </a:rPr>
              <a:t>드래그하면</a:t>
            </a:r>
            <a:r>
              <a:rPr lang="ko-KR" altLang="en-US" sz="1400" dirty="0">
                <a:latin typeface="+mj-ea"/>
                <a:ea typeface="+mj-ea"/>
              </a:rPr>
              <a:t> </a:t>
            </a:r>
            <a:r>
              <a:rPr lang="en-US" altLang="ko-KR" sz="1400" dirty="0">
                <a:latin typeface="+mj-ea"/>
                <a:ea typeface="+mj-ea"/>
              </a:rPr>
              <a:t>45</a:t>
            </a:r>
            <a:r>
              <a:rPr lang="ko-KR" altLang="en-US" sz="1400" dirty="0">
                <a:latin typeface="+mj-ea"/>
                <a:ea typeface="+mj-ea"/>
              </a:rPr>
              <a:t>도 각도로 </a:t>
            </a:r>
            <a:r>
              <a:rPr lang="ko-KR" altLang="en-US" sz="1400" dirty="0" smtClean="0">
                <a:latin typeface="+mj-ea"/>
                <a:ea typeface="+mj-ea"/>
              </a:rPr>
              <a:t>회전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2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Shape </a:t>
            </a:r>
            <a:r>
              <a:rPr lang="ko-KR" altLang="en-US" b="0" dirty="0"/>
              <a:t>작업메뉴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2385"/>
            <a:ext cx="3277349" cy="2302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3864155"/>
            <a:ext cx="3277349" cy="246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26" y="1402385"/>
            <a:ext cx="3084821" cy="22175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925" y="3864155"/>
            <a:ext cx="3788979" cy="24648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76691" y="3619893"/>
            <a:ext cx="694755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도형에 따라 제공되는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[Shape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작업메뉴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 하위 항목들이 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달라지기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때문에 도형마다 일일이 체크하며 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그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기능을 익혀야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함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6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정렬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663389"/>
            <a:ext cx="3903910" cy="2229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86275"/>
            <a:ext cx="3888991" cy="2191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59" y="4086274"/>
            <a:ext cx="3888992" cy="21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플립</a:t>
            </a:r>
            <a:r>
              <a:rPr lang="en-US" altLang="ko-KR" dirty="0" smtClean="0"/>
              <a:t>(Flip)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70" y="1342976"/>
            <a:ext cx="3936790" cy="2192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70" y="3629025"/>
            <a:ext cx="3930752" cy="22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복사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9" y="1540938"/>
            <a:ext cx="5781675" cy="3267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14" y="4265284"/>
            <a:ext cx="40576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더하기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8775"/>
            <a:ext cx="3746629" cy="2230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43670"/>
            <a:ext cx="3757756" cy="21312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57" y="3562350"/>
            <a:ext cx="3710209" cy="213599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432115" y="3346515"/>
            <a:ext cx="263951" cy="386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87538" y="4628561"/>
            <a:ext cx="556182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146717"/>
            <a:ext cx="2902862" cy="1728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01014"/>
            <a:ext cx="2902863" cy="1646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773253"/>
            <a:ext cx="2902863" cy="16484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476" y="3998750"/>
            <a:ext cx="4257932" cy="2422983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1904214" y="2790334"/>
            <a:ext cx="358219" cy="386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900971" y="4584476"/>
            <a:ext cx="358219" cy="386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327662" y="5503104"/>
            <a:ext cx="829384" cy="551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쉘 </a:t>
            </a:r>
            <a:r>
              <a:rPr lang="en-US" altLang="ko-KR" b="0"/>
              <a:t>(</a:t>
            </a:r>
            <a:r>
              <a:rPr lang="en-US" altLang="ko-KR" b="0"/>
              <a:t>shell</a:t>
            </a:r>
            <a:r>
              <a:rPr lang="en-US" altLang="ko-KR" b="0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일정 두께만 남기고 작업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64" y="2130457"/>
            <a:ext cx="3649720" cy="2187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39" y="2130457"/>
            <a:ext cx="3847533" cy="2134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9089" y="3451115"/>
            <a:ext cx="2366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mtClean="0"/>
              <a:t>Ctrl+d </a:t>
            </a:r>
          </a:p>
          <a:p>
            <a:pPr marL="342900" indent="-342900">
              <a:buAutoNum type="arabicPeriod"/>
            </a:pPr>
            <a:r>
              <a:rPr lang="en-US" altLang="ko-KR" smtClean="0"/>
              <a:t>Shift+Alt</a:t>
            </a:r>
            <a:r>
              <a:rPr lang="ko-KR" altLang="en-US" smtClean="0"/>
              <a:t>를 누르고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크기변경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22573" y="3774281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바깥쪽 도형 투명 선택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64" y="4524495"/>
            <a:ext cx="1662083" cy="1508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964" y="617696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정렬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027422" y="615699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그룹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727" y="4539138"/>
            <a:ext cx="1484085" cy="15415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761" y="4524495"/>
            <a:ext cx="1591320" cy="15628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20901" y="617696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위의면 잘라보기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030" y="4476264"/>
            <a:ext cx="1482320" cy="16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TinkerCAD</a:t>
            </a:r>
            <a:r>
              <a:rPr lang="en-US" altLang="ko-KR" dirty="0"/>
              <a:t> </a:t>
            </a:r>
            <a:r>
              <a:rPr lang="ko-KR" altLang="en-US" dirty="0" smtClean="0"/>
              <a:t>소개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오토데스크에서 만든 교육용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r>
              <a:rPr lang="ko-KR" altLang="en-US" dirty="0" smtClean="0"/>
              <a:t>클라우드 기반의 무료 프로그램</a:t>
            </a:r>
            <a:endParaRPr lang="en-US" altLang="ko-KR" dirty="0" smtClean="0"/>
          </a:p>
          <a:p>
            <a:r>
              <a:rPr lang="en-US" altLang="ko-KR" dirty="0"/>
              <a:t>https://www.tinkercad.com/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패턴화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Ctrl+D</a:t>
            </a:r>
          </a:p>
          <a:p>
            <a:pPr lvl="1"/>
            <a:r>
              <a:rPr lang="ko-KR" altLang="en-US" smtClean="0"/>
              <a:t>패턴과 </a:t>
            </a:r>
            <a:r>
              <a:rPr lang="ko-KR" altLang="en-US"/>
              <a:t>반복</a:t>
            </a:r>
            <a:r>
              <a:rPr lang="en-US" altLang="ko-KR"/>
              <a:t>, </a:t>
            </a:r>
            <a:r>
              <a:rPr lang="ko-KR" altLang="en-US"/>
              <a:t>정렬등 </a:t>
            </a:r>
            <a:r>
              <a:rPr lang="ko-KR" altLang="en-US"/>
              <a:t>자유롭게 </a:t>
            </a:r>
            <a:r>
              <a:rPr lang="ko-KR" altLang="en-US" smtClean="0"/>
              <a:t>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12" y="2864594"/>
            <a:ext cx="2301290" cy="1819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88" y="2976561"/>
            <a:ext cx="2161398" cy="17074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57908" y="4790330"/>
            <a:ext cx="1514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1.Ctrl+D </a:t>
            </a:r>
            <a:r>
              <a:rPr lang="ko-KR" altLang="en-US" smtClean="0"/>
              <a:t>복사 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3322560" y="4790330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2.Shift</a:t>
            </a:r>
            <a:r>
              <a:rPr lang="ko-KR" altLang="en-US" smtClean="0"/>
              <a:t>키를 누르고 이동 </a:t>
            </a:r>
            <a:endParaRPr lang="en-US" altLang="ko-KR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772" y="3042133"/>
            <a:ext cx="3203228" cy="136000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941578" y="4683967"/>
            <a:ext cx="2899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3.Ctrl+D</a:t>
            </a:r>
            <a:r>
              <a:rPr lang="ko-KR" altLang="en-US" smtClean="0"/>
              <a:t>를</a:t>
            </a:r>
            <a:r>
              <a:rPr lang="en-US" altLang="ko-KR" smtClean="0"/>
              <a:t> </a:t>
            </a:r>
            <a:r>
              <a:rPr lang="ko-KR" altLang="en-US" smtClean="0"/>
              <a:t>누르면 패턴으로</a:t>
            </a:r>
            <a:endParaRPr lang="en-US" altLang="ko-KR" smtClean="0"/>
          </a:p>
          <a:p>
            <a:r>
              <a:rPr lang="ko-KR" altLang="en-US" smtClean="0"/>
              <a:t>복사됨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1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실습문제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7" y="1374790"/>
            <a:ext cx="6372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계정만들기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https://www.tinkercad.com/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06" y="2064469"/>
            <a:ext cx="4764519" cy="22907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03597" y="2573518"/>
            <a:ext cx="471340" cy="3110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20" y="3374799"/>
            <a:ext cx="3311410" cy="245729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5363852" y="3026004"/>
            <a:ext cx="235670" cy="3487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세 미만의 학생에게 부여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4" y="2010168"/>
            <a:ext cx="6115050" cy="933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42441" y="2253006"/>
            <a:ext cx="584462" cy="414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3935690" y="2728490"/>
            <a:ext cx="197963" cy="2639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79655" y="31471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교사선생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41" y="3630729"/>
            <a:ext cx="2429174" cy="10858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46" y="3649372"/>
            <a:ext cx="2088375" cy="11579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652" y="3685544"/>
            <a:ext cx="2279212" cy="9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1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대쉬보드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13402" y="1371600"/>
            <a:ext cx="3801948" cy="48053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내 </a:t>
            </a:r>
            <a:r>
              <a:rPr lang="ko-KR" altLang="en-US" dirty="0"/>
              <a:t>정보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이전에 </a:t>
            </a:r>
            <a:r>
              <a:rPr lang="ko-KR" altLang="en-US" dirty="0" err="1"/>
              <a:t>모델링했던</a:t>
            </a:r>
            <a:r>
              <a:rPr lang="ko-KR" altLang="en-US" dirty="0"/>
              <a:t> 작업들을 </a:t>
            </a:r>
            <a:r>
              <a:rPr lang="ko-KR" altLang="en-US" dirty="0" smtClean="0"/>
              <a:t>보여줌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디자인 수정가능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디자인 작성 버튼을 눌러 새로운 디자인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8478"/>
            <a:ext cx="3901519" cy="37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1468393"/>
            <a:ext cx="7683170" cy="41217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650" y="1979629"/>
            <a:ext cx="6280264" cy="3676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182" y="1709277"/>
            <a:ext cx="128272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기능메뉴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908914" y="2347274"/>
            <a:ext cx="1481266" cy="2703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88193" y="1979629"/>
            <a:ext cx="1401987" cy="25149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39446" y="1561056"/>
            <a:ext cx="174438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1B8C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dirty="0" smtClean="0"/>
              <a:t>프로그램메뉴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28651" y="2437841"/>
            <a:ext cx="719382" cy="152141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1031" y="3198549"/>
            <a:ext cx="174438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화면표시메뉴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03896" y="2714919"/>
            <a:ext cx="1481266" cy="296783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47784" y="2714919"/>
            <a:ext cx="128272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도형메뉴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087849" y="5110899"/>
            <a:ext cx="811029" cy="571858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26191" y="4644274"/>
            <a:ext cx="12175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5.Grid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209767" y="41988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6.</a:t>
            </a:r>
            <a:r>
              <a:rPr lang="ko-KR" altLang="en-US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모델링영역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사용법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64" y="1654158"/>
            <a:ext cx="3285597" cy="7685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15439" y="1715257"/>
            <a:ext cx="31956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</a:rPr>
              <a:t>화면 시점 평행 이동</a:t>
            </a:r>
            <a:endParaRPr lang="ko-KR" altLang="en-US" sz="1400" b="1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누른 상태에서 좌우로 드래그 하면 작업평면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(Grid)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이 평행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이동</a:t>
            </a:r>
            <a:r>
              <a:rPr lang="en-US" altLang="ko-KR" sz="14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0" y="2848466"/>
            <a:ext cx="3363651" cy="8077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72257" y="2848466"/>
            <a:ext cx="40668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</a:rPr>
              <a:t>화면 회전 및 도면 회전</a:t>
            </a:r>
            <a:endParaRPr lang="ko-KR" altLang="en-US" sz="1400" b="1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화면의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시점을 자유롭게 변경하기 위해서는 마우스 오른쪽 버튼을 누른 상태에서 좌우로 드래그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하면 화면이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회전하면서 시점이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변경</a:t>
            </a:r>
            <a:endParaRPr lang="ko-KR" altLang="en-US" sz="1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64" y="4208992"/>
            <a:ext cx="2749817" cy="8532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15439" y="4266262"/>
            <a:ext cx="4023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</a:rPr>
              <a:t>화면 확대 및 축소</a:t>
            </a:r>
            <a:endParaRPr lang="ko-KR" altLang="en-US" sz="1400" b="1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개의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차원 도형 중 원하는 도형을 확대 축소 하기 위해서는 마우스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위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회전시킴</a:t>
            </a:r>
            <a:endParaRPr lang="ko-KR" altLang="en-US" sz="1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4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도형 선택 </a:t>
            </a:r>
            <a:r>
              <a:rPr lang="en-US" altLang="ko-KR" dirty="0"/>
              <a:t>+ F </a:t>
            </a:r>
            <a:r>
              <a:rPr lang="en-US" altLang="ko-KR" dirty="0"/>
              <a:t>: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3</a:t>
            </a:r>
            <a:r>
              <a:rPr lang="ko-KR" altLang="en-US" dirty="0"/>
              <a:t>차원 도형 중 원하는 도형을 화면 중앙에 나타내기 위해서는 도형을 선택한 후 </a:t>
            </a:r>
            <a:r>
              <a:rPr lang="en-US" altLang="ko-KR" dirty="0"/>
              <a:t>F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/>
          </a:p>
          <a:p>
            <a:r>
              <a:rPr lang="ko-KR" altLang="en-US" dirty="0" err="1" smtClean="0"/>
              <a:t>뷰큐브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/>
              <a:t>작업평면</a:t>
            </a:r>
            <a:r>
              <a:rPr lang="en-US" altLang="ko-KR" dirty="0"/>
              <a:t>(Grid)</a:t>
            </a:r>
            <a:r>
              <a:rPr lang="ko-KR" altLang="en-US" dirty="0"/>
              <a:t>에서 보여지는 화면을 </a:t>
            </a:r>
            <a:r>
              <a:rPr lang="en-US" altLang="ko-KR" dirty="0"/>
              <a:t>Left, Right, Top, Bottom, Front, Back</a:t>
            </a:r>
            <a:r>
              <a:rPr lang="ko-KR" altLang="en-US" dirty="0" smtClean="0"/>
              <a:t>에서  </a:t>
            </a:r>
            <a:r>
              <a:rPr lang="ko-KR" altLang="en-US" dirty="0"/>
              <a:t>본 </a:t>
            </a:r>
            <a:r>
              <a:rPr lang="ko-KR" altLang="en-US" b="1" dirty="0"/>
              <a:t>화면으로 조정할 수 </a:t>
            </a:r>
            <a:r>
              <a:rPr lang="ko-KR" altLang="en-US" b="1" dirty="0" smtClean="0"/>
              <a:t>있음</a:t>
            </a:r>
            <a:endParaRPr lang="ko-KR" altLang="en-US" dirty="0"/>
          </a:p>
          <a:p>
            <a:r>
              <a:rPr lang="en-US" altLang="ko-KR" dirty="0"/>
              <a:t>Home view </a:t>
            </a:r>
            <a:r>
              <a:rPr lang="ko-KR" altLang="en-US" dirty="0"/>
              <a:t>홈 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/>
              <a:t>모델링 작업을 할 때 기준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ko-KR" altLang="en-US" b="1" dirty="0"/>
              <a:t>모델링 작업 중 화면의 시점을 찾지 못했을 경우</a:t>
            </a:r>
            <a:r>
              <a:rPr lang="ko-KR" altLang="en-US" dirty="0"/>
              <a:t> </a:t>
            </a:r>
            <a:r>
              <a:rPr lang="en-US" altLang="ko-KR" dirty="0"/>
              <a:t>Home view  </a:t>
            </a:r>
            <a:r>
              <a:rPr lang="ko-KR" altLang="en-US" dirty="0"/>
              <a:t>버튼을 눌러 기준 화면으로 </a:t>
            </a:r>
            <a:r>
              <a:rPr lang="ko-KR" altLang="en-US" dirty="0" smtClean="0"/>
              <a:t>되돌아 올 수 있</a:t>
            </a:r>
            <a:r>
              <a:rPr lang="ko-KR" altLang="en-US" b="1" dirty="0" smtClean="0"/>
              <a:t>음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300751"/>
            <a:ext cx="4953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15" y="2414833"/>
            <a:ext cx="470428" cy="554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81" y="3757907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작업평면</a:t>
            </a:r>
            <a:r>
              <a:rPr lang="en-US" altLang="ko-KR" dirty="0"/>
              <a:t>(Grid, </a:t>
            </a:r>
            <a:r>
              <a:rPr lang="en-US" altLang="ko-KR" dirty="0" err="1"/>
              <a:t>Workplane</a:t>
            </a:r>
            <a:r>
              <a:rPr lang="en-US" altLang="ko-KR" dirty="0"/>
              <a:t>) </a:t>
            </a:r>
            <a:r>
              <a:rPr lang="ko-KR" altLang="en-US" dirty="0" smtClean="0"/>
              <a:t>편집하기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8" y="1420112"/>
            <a:ext cx="4040907" cy="47399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70465" y="5306495"/>
            <a:ext cx="36686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Snap 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Grid</a:t>
            </a: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키보드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방향키 또는 마우스로 드래그하여 </a:t>
            </a:r>
            <a:endParaRPr lang="ko-KR" altLang="en-US" sz="1400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한칸씩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이동할 때</a:t>
            </a:r>
            <a:endParaRPr lang="ko-KR" altLang="en-US" sz="1400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이동되는 간격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이동값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을 조정하는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것</a:t>
            </a:r>
            <a:r>
              <a:rPr lang="ko-KR" altLang="en-US" sz="1400" dirty="0">
                <a:latin typeface="+mj-ea"/>
                <a:ea typeface="+mj-ea"/>
              </a:rPr>
              <a:t/>
            </a:r>
            <a:br>
              <a:rPr lang="ko-KR" altLang="en-US" sz="1400" dirty="0">
                <a:latin typeface="+mj-ea"/>
                <a:ea typeface="+mj-ea"/>
              </a:rPr>
            </a:b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371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4906</TotalTime>
  <Words>326</Words>
  <Application>Microsoft Office PowerPoint</Application>
  <PresentationFormat>화면 슬라이드 쇼(4:3)</PresentationFormat>
  <Paragraphs>109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돋움체</vt:lpstr>
      <vt:lpstr>맑은 고딕</vt:lpstr>
      <vt:lpstr>Arial</vt:lpstr>
      <vt:lpstr>Calibri</vt:lpstr>
      <vt:lpstr>Calibri Light</vt:lpstr>
      <vt:lpstr>Office 테마</vt:lpstr>
      <vt:lpstr>TinkerCAD 소개</vt:lpstr>
      <vt:lpstr>TinkerCAD 소개 </vt:lpstr>
      <vt:lpstr>TinkerCAD 계정만들기</vt:lpstr>
      <vt:lpstr>TinkerCAD 계정</vt:lpstr>
      <vt:lpstr>TinkerCAD 대쉬보드</vt:lpstr>
      <vt:lpstr>TinkerCAD 인터페이스</vt:lpstr>
      <vt:lpstr>마우스 사용법</vt:lpstr>
      <vt:lpstr>화면 보기</vt:lpstr>
      <vt:lpstr>작업평면(Grid, Workplane) 편집하기</vt:lpstr>
      <vt:lpstr>도형이동하기</vt:lpstr>
      <vt:lpstr>도형의 크기 변경</vt:lpstr>
      <vt:lpstr>도형의 회전</vt:lpstr>
      <vt:lpstr>Shape 작업메뉴</vt:lpstr>
      <vt:lpstr>도형 정렬</vt:lpstr>
      <vt:lpstr>플립(Flip)</vt:lpstr>
      <vt:lpstr>복사 /붙여넣기</vt:lpstr>
      <vt:lpstr>도형 더하기</vt:lpstr>
      <vt:lpstr>도형빼기</vt:lpstr>
      <vt:lpstr>쉘 (shell)</vt:lpstr>
      <vt:lpstr>패턴화</vt:lpstr>
      <vt:lpstr>실습문제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김경민</dc:creator>
  <cp:lastModifiedBy>김경민</cp:lastModifiedBy>
  <cp:revision>93</cp:revision>
  <cp:lastPrinted>2016-05-12T11:00:35Z</cp:lastPrinted>
  <dcterms:created xsi:type="dcterms:W3CDTF">2016-05-09T07:39:16Z</dcterms:created>
  <dcterms:modified xsi:type="dcterms:W3CDTF">2017-08-27T01:01:59Z</dcterms:modified>
</cp:coreProperties>
</file>